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A691-9BFE-7BBD-CBB0-B3F59BF6F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8227C-FAD7-5E33-3048-3175AEE13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110E4-1A31-7F83-D198-FD1037D3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E06BD-B18F-F6F1-D129-7670C640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C6C35-30C1-FCE2-7D3C-F9ED8A7B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06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65F0-27E8-41BF-BD5F-67DFDD9A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97016-5D4A-3229-DBFC-B78DA4D43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674B3-8614-F045-3162-D50949CC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78989-2ACD-79EE-0483-CCEB9C12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169E-093F-338C-0B05-33D1408F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35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FDFB7-5F81-1274-19BF-0C7B1B00C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029F7-405F-0325-27A3-DCF77100E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7F73-AA1E-9FC3-BD0F-F421AC06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B202-6E7F-6921-BD9E-58A93CB6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1D6B-8FFA-3C76-3A5D-8E07B0B1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782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D1E3-B6C0-09DC-F58F-E42388D8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5278-DF9B-41ED-60BA-93987377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8F76-F03A-2133-AD66-F4A7EA73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C59B2-947D-C793-EABA-DAAC6D94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087A6-5585-CA53-A1EB-EB9CBD23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47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C981-E900-8B17-2950-D6E109A0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C83BB-7C31-3C60-1170-F1898D88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4F2A9-AFE0-E666-70D0-B49B2521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A7C5-B6B3-7056-8B50-3C1FA5CF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370F7-B0DF-9FD8-575E-C232BD65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4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B45C-CB55-3B38-1D2B-95F884BF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F975-788C-91E3-FD61-0CEC5A627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1F11-8397-51EE-9489-FDD5F033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96272-D23C-ACDF-505E-29271E7DE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B246-8D42-55AE-1D3F-5AAFA9AF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80B79-23BC-6C98-0259-A740918B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9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3BF9-D2A6-E6F9-32A1-DCF93E4C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BBAD4-8FCF-AE8F-E05C-3A6BC407D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669EA-BA86-645C-B6F9-F21BB035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22EB4-72ED-7BD5-EAB2-882E0573E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25F65-DE38-3AD7-0595-342862640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C8B7E-5742-1E3C-8C3F-B4EC1B7D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87344-2E94-69CC-2969-A86EADE0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E05753-98D5-F3DB-BA3F-B63550F7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6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C03C-1E98-A0D9-4459-D760A8E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EF72-766F-6998-FFE9-068334D88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D29B1-B84D-B5C0-D6C4-A5811DC9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C36D8-BED6-2DA2-25EE-AF519CB8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6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D2FCE-7653-F79D-6BF2-B9D8B653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31BAC-C4A0-D29A-F56C-BD2EF3D7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97642-6FDA-9109-1BFA-24AA1A30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3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0C3B-E8A3-5ACF-A836-CE2A7AD4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A985-3FED-FA31-E5C6-D7E6CC61D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421B3-F1CB-8CA1-C589-F5E9B655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659D-E929-DED6-3E24-646A247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3E44A-F51B-B042-372B-1C5E116A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09560-71F6-59A7-E256-05FEF955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7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6838-BAB9-44AD-DA10-A103C828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7023A-7C55-A0CD-8230-0EF6C7FE5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23391-68CF-DF7B-0A49-08FE466EC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93B2D-4ADF-3326-9680-54395EBA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9EB4-5109-09BE-380F-8DBC39AC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5D018-E769-CE8D-0086-FF5083D5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3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2AF3E-E914-1976-4D3A-5C7A0372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3F63F-130E-86DC-CA49-AF251C76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FEE-70BE-0D3B-3156-AA5388F98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B30A4-E213-460E-B073-A7F50DEBF3A0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3082-FD7B-326D-9175-CC8C5DFCD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816FF-84C2-C91A-06ED-D4C800214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F61B6-01D8-4151-B569-3AEA52C53C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C01D-C8BC-44A7-05ED-23119F5BC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695" y="2100263"/>
            <a:ext cx="5135066" cy="101288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VISIT TANZANIA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DEBEF-E726-A708-774C-5D98391F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209" y="3553177"/>
            <a:ext cx="6552037" cy="165576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2024117_JoelMwende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00D346E1-EB82-ACC7-4825-57987D928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-497" r="-331" b="38802"/>
          <a:stretch/>
        </p:blipFill>
        <p:spPr>
          <a:xfrm>
            <a:off x="4290460" y="-1371598"/>
            <a:ext cx="4067401" cy="25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0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F228-C821-05A9-1833-B2F222E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Contents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5015-0F1D-B52A-93B4-704DAB42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Tourism business.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Located in Tanzania.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Advertises to the native and Non-natives.</a:t>
            </a: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06B6-DEA2-34CC-6C51-2F472DA0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Software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367D-14AB-C5EB-45CB-C785F6A02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26" y="1839073"/>
            <a:ext cx="10449674" cy="4337889"/>
          </a:xfrm>
        </p:spPr>
        <p:txBody>
          <a:bodyPr/>
          <a:lstStyle/>
          <a:p>
            <a:endParaRPr lang="en-US" b="1" dirty="0"/>
          </a:p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Photoshop</a:t>
            </a: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Dreamweaver</a:t>
            </a:r>
          </a:p>
        </p:txBody>
      </p:sp>
      <p:pic>
        <p:nvPicPr>
          <p:cNvPr id="1026" name="Picture 2" descr="Photoshop Logo Symbol - Free image on Pixabay - Pixabay">
            <a:extLst>
              <a:ext uri="{FF2B5EF4-FFF2-40B4-BE49-F238E27FC236}">
                <a16:creationId xmlns:a16="http://schemas.microsoft.com/office/drawing/2014/main" id="{1CF62602-6590-25A8-9EB0-D4FC764E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05" y="1983501"/>
            <a:ext cx="1445499" cy="14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eamweaver Templates - SuperInk Digital Solution">
            <a:extLst>
              <a:ext uri="{FF2B5EF4-FFF2-40B4-BE49-F238E27FC236}">
                <a16:creationId xmlns:a16="http://schemas.microsoft.com/office/drawing/2014/main" id="{15B45597-7D89-CBB8-95F2-DE998B12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70" y="4005354"/>
            <a:ext cx="2848668" cy="15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2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4F4A-BC99-2460-2F69-AF23C4E2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Images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7515-2788-A501-A01E-21DBE732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33465"/>
            <a:ext cx="9663112" cy="52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7056-950A-6D70-A0C6-DE36A19E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Main Page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35433-0F0E-02EB-F01E-7694E1C2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20" y="1251223"/>
            <a:ext cx="10272458" cy="52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0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1F4C-2859-5402-B3E2-C0AD6F84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Why Tanzania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362814A-DE91-DB51-79A3-BEDC2A4AC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3" y="0"/>
            <a:ext cx="509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3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400E-8583-6D9E-BE55-1B7EF7F7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Tours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safari website&#10;&#10;Description automatically generated with low confidence">
            <a:extLst>
              <a:ext uri="{FF2B5EF4-FFF2-40B4-BE49-F238E27FC236}">
                <a16:creationId xmlns:a16="http://schemas.microsoft.com/office/drawing/2014/main" id="{2780C482-34DC-1483-9C7D-4935F2459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31" y="0"/>
            <a:ext cx="667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C8C9-46F0-31D2-5649-EE20D176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About us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E1BDBBF-4D85-0533-4418-2C050BD9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01" y="0"/>
            <a:ext cx="8009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6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54FB-9894-DAF4-BCBA-E93CA147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8851"/>
            <a:ext cx="10515600" cy="3268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THANK YOU </a:t>
            </a: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34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VISIT TANZANIA</vt:lpstr>
      <vt:lpstr>Contents</vt:lpstr>
      <vt:lpstr>Software</vt:lpstr>
      <vt:lpstr>Images</vt:lpstr>
      <vt:lpstr>Main Page</vt:lpstr>
      <vt:lpstr>Why Tanzania</vt:lpstr>
      <vt:lpstr>Tours</vt:lpstr>
      <vt:lpstr>About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 TANZANIA</dc:title>
  <dc:creator>Joel Mwende</dc:creator>
  <cp:lastModifiedBy>Joel Mwende</cp:lastModifiedBy>
  <cp:revision>2</cp:revision>
  <dcterms:created xsi:type="dcterms:W3CDTF">2023-05-29T17:46:17Z</dcterms:created>
  <dcterms:modified xsi:type="dcterms:W3CDTF">2023-06-09T02:58:32Z</dcterms:modified>
</cp:coreProperties>
</file>